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6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0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5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8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3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7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5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5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A7A37-14CF-4A96-8485-7305812E43B9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08A1-3B7C-4D7A-AEC8-BA3AD2946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7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Analytic Trigonometry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Barnett Ziegler </a:t>
            </a:r>
            <a:r>
              <a:rPr lang="en-US" dirty="0" err="1" smtClean="0"/>
              <a:t>Bylean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– section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 of cosines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side angle side (SAS)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Law of </a:t>
                </a:r>
                <a:r>
                  <a:rPr lang="en-US" dirty="0" err="1" smtClean="0"/>
                  <a:t>sines</a:t>
                </a:r>
                <a:r>
                  <a:rPr lang="en-US" dirty="0" smtClean="0"/>
                  <a:t> won’t work –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given     5 in    42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⁰</m:t>
                    </m:r>
                  </m:oMath>
                </a14:m>
                <a:r>
                  <a:rPr lang="en-US" dirty="0" smtClean="0"/>
                  <a:t> and 8 in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76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cosines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𝑏𝑐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given     5 in    42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⁰</m:t>
                    </m:r>
                  </m:oMath>
                </a14:m>
                <a:r>
                  <a:rPr lang="en-US" dirty="0" smtClean="0"/>
                  <a:t> and 8 </a:t>
                </a:r>
                <a:r>
                  <a:rPr lang="en-US" dirty="0" smtClean="0"/>
                  <a:t>in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</m:d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Now you can use law of </a:t>
                </a:r>
                <a:r>
                  <a:rPr lang="en-US" dirty="0" err="1" smtClean="0"/>
                  <a:t>sines</a:t>
                </a:r>
                <a:r>
                  <a:rPr lang="en-US" dirty="0" smtClean="0"/>
                  <a:t> to find the other measures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9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side </a:t>
            </a:r>
            <a:r>
              <a:rPr lang="en-US" dirty="0" err="1" smtClean="0"/>
              <a:t>side</a:t>
            </a:r>
            <a:r>
              <a:rPr lang="en-US" dirty="0" smtClean="0"/>
              <a:t> </a:t>
            </a:r>
            <a:r>
              <a:rPr lang="en-US" dirty="0" err="1" smtClean="0"/>
              <a:t>side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Again law of </a:t>
                </a:r>
                <a:r>
                  <a:rPr lang="en-US" dirty="0" err="1" smtClean="0"/>
                  <a:t>sines</a:t>
                </a:r>
                <a:r>
                  <a:rPr lang="en-US" dirty="0" smtClean="0"/>
                  <a:t> is useless</a:t>
                </a:r>
              </a:p>
              <a:p>
                <a:r>
                  <a:rPr lang="en-US" dirty="0" smtClean="0"/>
                  <a:t>   8 in,   12 in, 17 in</a:t>
                </a:r>
                <a:endParaRPr lang="en-US" dirty="0"/>
              </a:p>
              <a:p>
                <a:r>
                  <a:rPr lang="en-US" dirty="0" smtClean="0"/>
                  <a:t>First verify that you have a triangle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a + b &gt; c (triangle inequality)</a:t>
                </a:r>
                <a:endParaRPr lang="en-US" dirty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e>
                    </m:d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cos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0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P372(5-42odd,51-69)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  </a:t>
            </a:r>
            <a:r>
              <a:rPr lang="en-US" dirty="0" smtClean="0"/>
              <a:t>Triangle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smtClean="0"/>
              <a:t>6 </a:t>
            </a:r>
            <a:r>
              <a:rPr lang="en-US" dirty="0" smtClean="0"/>
              <a:t>- section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 of </a:t>
            </a:r>
            <a:r>
              <a:rPr lang="en-US" dirty="0" err="1" smtClean="0"/>
              <a:t>sines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the law of </a:t>
            </a:r>
            <a:r>
              <a:rPr lang="en-US" dirty="0" err="1" smtClean="0"/>
              <a:t>sines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 Any triangle can be split into 2 right triangles by dropping an altitude from one vertex to the base opposite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sin(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With a little algebra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By rotating the triangle to a different base you can also get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593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4000500" y="2461794"/>
            <a:ext cx="3962400" cy="1295400"/>
            <a:chOff x="4000500" y="2911258"/>
            <a:chExt cx="3962400" cy="12954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000500" y="2911258"/>
              <a:ext cx="11430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143500" y="2911258"/>
              <a:ext cx="2819400" cy="1295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00500" y="3842976"/>
              <a:ext cx="3962400" cy="346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flipH="1">
            <a:off x="5090656" y="2495550"/>
            <a:ext cx="5715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145854" y="308391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54" y="3083919"/>
                <a:ext cx="7620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573033" y="3370544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033" y="3370544"/>
                <a:ext cx="1143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45854" y="2529921"/>
            <a:ext cx="519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8400" y="2714587"/>
            <a:ext cx="97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47806" y="2857500"/>
            <a:ext cx="342900" cy="375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3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law of </a:t>
            </a:r>
            <a:r>
              <a:rPr lang="en-US" dirty="0" err="1" smtClean="0"/>
              <a:t>sines</a:t>
            </a:r>
            <a:r>
              <a:rPr lang="en-US" dirty="0" smtClean="0"/>
              <a:t> to find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angle , a side, and a second angle  (the side between the angles)   (ASA)</a:t>
            </a:r>
          </a:p>
          <a:p>
            <a:r>
              <a:rPr lang="en-US" dirty="0" smtClean="0"/>
              <a:t>Find the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sides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missing angle that is opposite the known side is 105⁰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81100" y="3739876"/>
            <a:ext cx="3962400" cy="1295400"/>
            <a:chOff x="4000500" y="2911258"/>
            <a:chExt cx="3962400" cy="129540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000500" y="2911258"/>
              <a:ext cx="11430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143500" y="2911258"/>
              <a:ext cx="2819400" cy="1295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000500" y="3842976"/>
              <a:ext cx="3962400" cy="346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447800" y="438757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654276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484477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law of </a:t>
            </a:r>
            <a:r>
              <a:rPr lang="en-US" dirty="0" err="1" smtClean="0"/>
              <a:t>sines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(30⁰)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Solving each separately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55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      and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𝑏</m:t>
                    </m:r>
                    <m:r>
                      <a:rPr lang="en-US" b="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55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sin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30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sin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105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11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Similarly given 2 angles and the side Not between them  (AAS)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By law of </a:t>
                </a:r>
                <a:r>
                  <a:rPr lang="en-US" dirty="0" err="1" smtClean="0"/>
                  <a:t>sines</a:t>
                </a:r>
                <a:r>
                  <a:rPr lang="en-US" dirty="0" smtClean="0"/>
                  <a:t> 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⁡(?)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751118" y="2590800"/>
            <a:ext cx="1981200" cy="1752600"/>
            <a:chOff x="4000500" y="2911258"/>
            <a:chExt cx="3962400" cy="129540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000500" y="2911258"/>
              <a:ext cx="11430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143500" y="2911258"/>
              <a:ext cx="2819400" cy="1295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000500" y="3842976"/>
              <a:ext cx="3962400" cy="346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886200" y="34671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80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⁰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467100"/>
                <a:ext cx="685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8036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181600" y="385136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40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⁰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51360"/>
                <a:ext cx="6096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800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51118" y="2819400"/>
            <a:ext cx="82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42ft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side </a:t>
            </a:r>
            <a:r>
              <a:rPr lang="en-US" dirty="0" err="1" smtClean="0"/>
              <a:t>side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3 possible answers</a:t>
                </a:r>
              </a:p>
              <a:p>
                <a:r>
                  <a:rPr lang="en-US" dirty="0" smtClean="0"/>
                  <a:t>No triangle –   35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⁰</m:t>
                    </m:r>
                  </m:oMath>
                </a14:m>
                <a:r>
                  <a:rPr lang="en-US" dirty="0" smtClean="0"/>
                  <a:t> , 12 in,   4 in</a:t>
                </a:r>
              </a:p>
              <a:p>
                <a:r>
                  <a:rPr lang="en-US" dirty="0" smtClean="0"/>
                  <a:t>One triangle  40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⁰</m:t>
                    </m:r>
                  </m:oMath>
                </a14:m>
                <a:r>
                  <a:rPr lang="en-US" dirty="0" smtClean="0"/>
                  <a:t> , 4.8 units, 5.5 units</a:t>
                </a:r>
              </a:p>
              <a:p>
                <a:r>
                  <a:rPr lang="en-US" dirty="0" smtClean="0"/>
                  <a:t>Two triangles   40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⁰</m:t>
                    </m:r>
                  </m:oMath>
                </a14:m>
                <a:r>
                  <a:rPr lang="en-US" dirty="0" smtClean="0"/>
                  <a:t>,    6units,  5 units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3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p361(5-50 odd, 57-78 odd)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7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527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Analytic Trigonometry </vt:lpstr>
      <vt:lpstr>Chapter 6</vt:lpstr>
      <vt:lpstr>Ch 6 - section 1</vt:lpstr>
      <vt:lpstr>Deriving the law of sines</vt:lpstr>
      <vt:lpstr>Using the law of sines to find measurements</vt:lpstr>
      <vt:lpstr>By law of sines</vt:lpstr>
      <vt:lpstr>Another example</vt:lpstr>
      <vt:lpstr>Angle side side</vt:lpstr>
      <vt:lpstr>Assignment</vt:lpstr>
      <vt:lpstr>Chapter 6 – section 2</vt:lpstr>
      <vt:lpstr>Given side angle side (SAS)</vt:lpstr>
      <vt:lpstr>Law of cosines</vt:lpstr>
      <vt:lpstr>Given side side side</vt:lpstr>
      <vt:lpstr>assignment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 Trigonometry</dc:title>
  <dc:creator>Donna</dc:creator>
  <cp:lastModifiedBy>Donna</cp:lastModifiedBy>
  <cp:revision>15</cp:revision>
  <dcterms:created xsi:type="dcterms:W3CDTF">2013-04-02T01:12:50Z</dcterms:created>
  <dcterms:modified xsi:type="dcterms:W3CDTF">2013-04-02T10:09:49Z</dcterms:modified>
</cp:coreProperties>
</file>